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75" r:id="rId2"/>
    <p:sldId id="386" r:id="rId3"/>
    <p:sldId id="379" r:id="rId4"/>
    <p:sldId id="383" r:id="rId5"/>
    <p:sldId id="389" r:id="rId6"/>
    <p:sldId id="378" r:id="rId7"/>
    <p:sldId id="390" r:id="rId8"/>
    <p:sldId id="385" r:id="rId9"/>
    <p:sldId id="391" r:id="rId10"/>
    <p:sldId id="393" r:id="rId11"/>
    <p:sldId id="394" r:id="rId12"/>
    <p:sldId id="392" r:id="rId13"/>
    <p:sldId id="395" r:id="rId14"/>
  </p:sldIdLst>
  <p:sldSz cx="12192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9AF4"/>
    <a:srgbClr val="C00000"/>
    <a:srgbClr val="54A4DC"/>
    <a:srgbClr val="3B9AF4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74" y="78"/>
      </p:cViewPr>
      <p:guideLst>
        <p:guide orient="horz" pos="288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6484"/>
            <a:ext cx="103632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02717"/>
            <a:ext cx="9144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238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09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86834"/>
            <a:ext cx="262890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86834"/>
            <a:ext cx="7734300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30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697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279653"/>
            <a:ext cx="105156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6119286"/>
            <a:ext cx="105156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57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293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86836"/>
            <a:ext cx="1051560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41551"/>
            <a:ext cx="515778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340100"/>
            <a:ext cx="5157787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241551"/>
            <a:ext cx="5183188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340100"/>
            <a:ext cx="5183188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951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0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27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16569"/>
            <a:ext cx="61722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974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316569"/>
            <a:ext cx="61722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153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6836"/>
            <a:ext cx="105156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434167"/>
            <a:ext cx="105156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82748-632D-4E34-8DCA-7F07AF9C070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8475136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524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9538992-8D63-4A48-91D3-EECFD4967E63}"/>
              </a:ext>
            </a:extLst>
          </p:cNvPr>
          <p:cNvSpPr txBox="1"/>
          <p:nvPr/>
        </p:nvSpPr>
        <p:spPr>
          <a:xfrm>
            <a:off x="1646601" y="3627104"/>
            <a:ext cx="95960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GB" sz="8800" b="1" dirty="0">
                <a:latin typeface="Century Gothic" panose="020B0502020202020204" pitchFamily="34" charset="0"/>
              </a:rPr>
              <a:t>How many dots?</a:t>
            </a:r>
          </a:p>
        </p:txBody>
      </p:sp>
    </p:spTree>
    <p:extLst>
      <p:ext uri="{BB962C8B-B14F-4D97-AF65-F5344CB8AC3E}">
        <p14:creationId xmlns:p14="http://schemas.microsoft.com/office/powerpoint/2010/main" val="889462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>
            <a:extLst>
              <a:ext uri="{FF2B5EF4-FFF2-40B4-BE49-F238E27FC236}">
                <a16:creationId xmlns:a16="http://schemas.microsoft.com/office/drawing/2014/main" id="{B2AA62BA-D35E-4734-8AFF-4E49F221EB0E}"/>
              </a:ext>
            </a:extLst>
          </p:cNvPr>
          <p:cNvSpPr/>
          <p:nvPr/>
        </p:nvSpPr>
        <p:spPr>
          <a:xfrm>
            <a:off x="2166021" y="1683769"/>
            <a:ext cx="1701439" cy="1704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D4A945C-FC73-4BC9-9F45-09A33C3A908C}"/>
              </a:ext>
            </a:extLst>
          </p:cNvPr>
          <p:cNvSpPr/>
          <p:nvPr/>
        </p:nvSpPr>
        <p:spPr>
          <a:xfrm>
            <a:off x="9281855" y="5580622"/>
            <a:ext cx="900000" cy="90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337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8168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>
            <a:extLst>
              <a:ext uri="{FF2B5EF4-FFF2-40B4-BE49-F238E27FC236}">
                <a16:creationId xmlns:a16="http://schemas.microsoft.com/office/drawing/2014/main" id="{B2AA62BA-D35E-4734-8AFF-4E49F221EB0E}"/>
              </a:ext>
            </a:extLst>
          </p:cNvPr>
          <p:cNvSpPr/>
          <p:nvPr/>
        </p:nvSpPr>
        <p:spPr>
          <a:xfrm>
            <a:off x="2855570" y="3492000"/>
            <a:ext cx="1080000" cy="108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3862D26-66E5-4B0C-B5FE-454B4315E58E}"/>
              </a:ext>
            </a:extLst>
          </p:cNvPr>
          <p:cNvSpPr/>
          <p:nvPr/>
        </p:nvSpPr>
        <p:spPr>
          <a:xfrm>
            <a:off x="5332230" y="5983431"/>
            <a:ext cx="1887304" cy="190139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D4A945C-FC73-4BC9-9F45-09A33C3A908C}"/>
              </a:ext>
            </a:extLst>
          </p:cNvPr>
          <p:cNvSpPr/>
          <p:nvPr/>
        </p:nvSpPr>
        <p:spPr>
          <a:xfrm>
            <a:off x="8442406" y="1967993"/>
            <a:ext cx="756000" cy="75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778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3920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7C2A93D2-41C3-46B9-9BCA-4473F2EF967C}"/>
              </a:ext>
            </a:extLst>
          </p:cNvPr>
          <p:cNvSpPr/>
          <p:nvPr/>
        </p:nvSpPr>
        <p:spPr>
          <a:xfrm>
            <a:off x="6167045" y="4142326"/>
            <a:ext cx="900000" cy="90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B8DF02F-92B6-41F7-91AA-84A3F4F02A75}"/>
              </a:ext>
            </a:extLst>
          </p:cNvPr>
          <p:cNvSpPr/>
          <p:nvPr/>
        </p:nvSpPr>
        <p:spPr>
          <a:xfrm>
            <a:off x="6617045" y="2659417"/>
            <a:ext cx="900000" cy="90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173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878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E2A2573D-B764-40E9-88B0-FBB43BC43347}"/>
              </a:ext>
            </a:extLst>
          </p:cNvPr>
          <p:cNvSpPr/>
          <p:nvPr/>
        </p:nvSpPr>
        <p:spPr>
          <a:xfrm>
            <a:off x="6371950" y="4239773"/>
            <a:ext cx="900000" cy="90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FA0E0CA-B6AB-4CC6-BEDC-4C9E0F98D1E8}"/>
              </a:ext>
            </a:extLst>
          </p:cNvPr>
          <p:cNvSpPr/>
          <p:nvPr/>
        </p:nvSpPr>
        <p:spPr>
          <a:xfrm>
            <a:off x="2490755" y="5391466"/>
            <a:ext cx="900000" cy="90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B681B62-4D39-464F-BB7C-0914158BBABD}"/>
              </a:ext>
            </a:extLst>
          </p:cNvPr>
          <p:cNvSpPr/>
          <p:nvPr/>
        </p:nvSpPr>
        <p:spPr>
          <a:xfrm>
            <a:off x="8177050" y="1715252"/>
            <a:ext cx="900000" cy="90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933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217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 24">
            <a:extLst>
              <a:ext uri="{FF2B5EF4-FFF2-40B4-BE49-F238E27FC236}">
                <a16:creationId xmlns:a16="http://schemas.microsoft.com/office/drawing/2014/main" id="{3F34C0BD-0CEC-454A-AFDB-0EB0DD4862E4}"/>
              </a:ext>
            </a:extLst>
          </p:cNvPr>
          <p:cNvSpPr/>
          <p:nvPr/>
        </p:nvSpPr>
        <p:spPr>
          <a:xfrm>
            <a:off x="3722329" y="3672000"/>
            <a:ext cx="1296000" cy="1296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504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5701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>
            <a:extLst>
              <a:ext uri="{FF2B5EF4-FFF2-40B4-BE49-F238E27FC236}">
                <a16:creationId xmlns:a16="http://schemas.microsoft.com/office/drawing/2014/main" id="{B2AA62BA-D35E-4734-8AFF-4E49F221EB0E}"/>
              </a:ext>
            </a:extLst>
          </p:cNvPr>
          <p:cNvSpPr/>
          <p:nvPr/>
        </p:nvSpPr>
        <p:spPr>
          <a:xfrm>
            <a:off x="2001131" y="3602510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3862D26-66E5-4B0C-B5FE-454B4315E58E}"/>
              </a:ext>
            </a:extLst>
          </p:cNvPr>
          <p:cNvSpPr/>
          <p:nvPr/>
        </p:nvSpPr>
        <p:spPr>
          <a:xfrm>
            <a:off x="3539135" y="3195260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D4A945C-FC73-4BC9-9F45-09A33C3A908C}"/>
              </a:ext>
            </a:extLst>
          </p:cNvPr>
          <p:cNvSpPr/>
          <p:nvPr/>
        </p:nvSpPr>
        <p:spPr>
          <a:xfrm>
            <a:off x="8682249" y="2702510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601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122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7120</TotalTime>
  <Words>4</Words>
  <Application>Microsoft Office PowerPoint</Application>
  <PresentationFormat>Custom</PresentationFormat>
  <Paragraphs>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Metcalfe</dc:creator>
  <cp:lastModifiedBy>I See Maths ltd</cp:lastModifiedBy>
  <cp:revision>480</cp:revision>
  <dcterms:created xsi:type="dcterms:W3CDTF">2017-06-14T20:19:49Z</dcterms:created>
  <dcterms:modified xsi:type="dcterms:W3CDTF">2021-11-29T15:58:24Z</dcterms:modified>
</cp:coreProperties>
</file>